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1EB69-5129-4280-9B13-F26F146071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550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8CE5-AA90-4859-97D3-8901B361B6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3684-00A3-4EDB-A64B-DF146B5304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281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5378FA-8E20-400F-9D04-89AA169FA1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46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2E8C-5A81-4AE9-AA2B-7E5F9B1439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969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E326-4250-4867-ACF5-9459324774E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75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C2A90-0CB8-4C8F-ACF0-281EB31B29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96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29FA0-C3FA-4341-AD70-634933FFB3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73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70F2-56A6-4B57-89F6-29EB718450A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46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1D414-2637-4337-88B5-722112F279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96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ACFEF-F068-4229-8FD4-B2F2DF6093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62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2216-912B-4F3E-94CA-C1463205D3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808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0D1E5B-7706-4968-BDF0-B5B9D2689D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970588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4963"/>
            <a:ext cx="9144000" cy="597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9525"/>
            <a:ext cx="8064500" cy="679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25" y="0"/>
            <a:ext cx="36020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0638"/>
            <a:ext cx="8856663" cy="686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２"/>
          <p:cNvPicPr preferRelativeResize="0"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15888"/>
            <a:ext cx="6721475" cy="660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３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7350" y="188913"/>
            <a:ext cx="9793288" cy="639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４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3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50" y="0"/>
            <a:ext cx="66436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24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0375"/>
            <a:ext cx="9144000" cy="547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58750"/>
            <a:ext cx="9109075" cy="6510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88"/>
            <a:ext cx="7704137" cy="684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画面に合わせる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Arial</vt:lpstr>
      <vt:lpstr>ＭＳ Ｐゴシック</vt:lpstr>
      <vt:lpstr>ＭＳ Ｐ明朝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兵庫県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兵庫県</dc:creator>
  <cp:lastModifiedBy>兵庫県</cp:lastModifiedBy>
  <cp:revision>15</cp:revision>
  <dcterms:created xsi:type="dcterms:W3CDTF">2012-03-29T23:49:03Z</dcterms:created>
  <dcterms:modified xsi:type="dcterms:W3CDTF">2016-08-22T10:03:34Z</dcterms:modified>
</cp:coreProperties>
</file>